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9" r:id="rId20"/>
    <p:sldId id="281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2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9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43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0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4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1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8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81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04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0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5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corowina.ucoz.com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7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35896" y="2132856"/>
            <a:ext cx="5110336" cy="2018655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5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«Мойдодыр»</a:t>
            </a:r>
            <a:b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младшая группа</a:t>
            </a: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476672"/>
            <a:ext cx="698477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 – ДЕТСКИЙ САД № 6 Г. ТАТАРСКА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2144" y="5445224"/>
            <a:ext cx="482230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Белякова Юлия Александровна,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347371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- МОТИВАЦИОННЫЙ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методической и художественной литературы, игр, иллюстрированного материала по данной теме.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 с родителями на родительском собрании.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к педагогическому сотрудничеству.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условий для реализации проекта.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проекта.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предметно-развивающей среды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888" y="692696"/>
            <a:ext cx="7067128" cy="132556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по вовлечению в образовательный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242" y="1772816"/>
            <a:ext cx="8229600" cy="43630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одительское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«Привитие и воспитание культурно – гигиенических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(кгн)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младшего дошкольного возраста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нкетирование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родителей: «Как сформированы кгн у вашего ребенка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Памятка: «Перечень действий, доступных для выполнения детям младшей группы»; «Навыки самообслуживания у детей младшего возраста»;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литературы для закрепления приобретенных навыков гигиенической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ематические консультации «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культурно-гигиенических навыков на развитие ребенка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ндивидуальные беседы, памятки для родителей;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апка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передвижка «Личная гигиена детей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ллюстрирование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К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Чуковского 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«Мойдодыр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совместно с детьми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зготовление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книжек-самоделок по потешкам для умывания, одевания, приёма пищи.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43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700808"/>
            <a:ext cx="6264696" cy="295232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Перспективное планирование: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1016" y="18864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ПРОБЛЕМНО-ДЕЯТЕЛЬНОСТНЫЙ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32848" cy="41764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образовательный процесс 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методов и приемов для 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знаний с целью формирования культурно-гигиенических навыков у детей младшего дошкольного возраста</a:t>
            </a:r>
          </a:p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использования 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интегрированного метода обучения: </a:t>
            </a:r>
          </a:p>
          <a:p>
            <a:pPr>
              <a:lnSpc>
                <a:spcPct val="120000"/>
              </a:lnSpc>
            </a:pPr>
            <a:r>
              <a:rPr lang="ru-RU" sz="31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интеграция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6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923112" cy="1354162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12776"/>
            <a:ext cx="7461161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Купание куклы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объединять игры единым сюжетом: сначала куклу надо раздеть, выкупать, одеть, уложить спать,  правильно называть предметы и их назначение; закреплять разнообразные игровые действия; развивать игровые умения и навыки; воспитывать уважительное отношение к друг другу и бережное отношение к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Парикмахерская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навыков пользования расчёской и ухода за ней, расчесывать волосы движениями сверху - вниз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кукла к нам пришла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познакомить ребенка с назначением посуды, учить выполнять предметно-игровые действия (расставлять чашки, блюдца, раскладывать ложки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5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912" y="346646"/>
            <a:ext cx="6851104" cy="121014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461980"/>
            <a:ext cx="4536504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2924944"/>
            <a:ext cx="4608512" cy="3646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«Разложи картинки по порядку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«Кукла идет на прогулку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сезонам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«Таня простудилась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«Вымоем куклу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гигиены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«Вымой руки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«Сделаем лодочки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алгоритма);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«Мыльные перчатки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«Делаем прическу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«Фонтанчики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Носики-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курносики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«Почистим зубки» (алгоритм чистки зубов, разложить картинки по порядку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Разрезные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(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гигиены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453650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Настольно-печатные игры «Кому, что нужно»;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мультфильма «Мойдодыр»; «Смешарики. Азбука здоровья – Личная гигиена»;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 «Предметы личной гигиены»;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«Витамины я люблю, быть здоровым я хочу»;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«Почему опасно не мыть руки с мылом».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7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0648"/>
            <a:ext cx="4316016" cy="1224136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92888" cy="4752528"/>
          </a:xfrm>
        </p:spPr>
        <p:txBody>
          <a:bodyPr>
            <a:normAutofit fontScale="925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 по плакатам: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«Хорошие манеры, «Правила гигиены»</a:t>
            </a:r>
          </a:p>
          <a:p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Чуковский «Мойдодыр», заучивание отрывка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А.Л.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«Девочка-чумазая»,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сказка «Петушок и бобовое зернышко»,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народная сказка  «Три медведя»,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В.Степанов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 я встал сегодня рано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умывании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Водичка-водичка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Мыло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душистое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мылкое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Чище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мойся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воды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бойся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!»;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одевании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Надеваем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шапочки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Наденем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</a:t>
            </a:r>
            <a:r>
              <a:rPr lang="en-US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Варись-варись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кашка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настает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 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ладушки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испечём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оладушки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Пошел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котик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торжок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волшебных слов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простой воды и мыла у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микробов тают силы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здоровье сберегу, сам себе помогу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2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416824" cy="5688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тела», «Моем руки», «Стираем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водичку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«Вытираем руки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еседа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картинкам: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правильно одеваться», «Алгоритм одевания одежды по сезонам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заучивания: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«Мама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Милу мыла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мылом»;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правильно вести себя за столом».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столового этикета; формирование элементарных навыков поведения (правильно пользоваться столовой ложкой, салфеткой, не крошить, не разговаривать).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9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520" y="418654"/>
            <a:ext cx="6779096" cy="1138138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323156"/>
            <a:ext cx="6768752" cy="4338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минутки: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«Весёлая зарядка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музыкальная физ. мин. «Чистюли» и др.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Самомассаж;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пробуждения «Мы проснулись-улыбнулись»;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одвижные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«Зайка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серый умывается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«Все котятки мыли лапки».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3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696744" cy="115212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04856" cy="4104456"/>
          </a:xfrm>
        </p:spPr>
        <p:txBody>
          <a:bodyPr>
            <a:normAutofit fontScale="62500" lnSpcReduction="20000"/>
          </a:bodyPr>
          <a:lstStyle/>
          <a:p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</a:t>
            </a:r>
            <a:r>
              <a:rPr lang="ru-RU" sz="3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«Полосатые полотенца для лесных зверушек».</a:t>
            </a:r>
            <a:r>
              <a:rPr lang="ru-RU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расширять представления о предметах личной гигиены, учить детей рисовать узоры из прямых и волнистых линий на длинном прямоугольнике, воспитывать интерес к декоративно-прикладному искусству;</a:t>
            </a:r>
          </a:p>
          <a:p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</a:t>
            </a:r>
            <a:r>
              <a:rPr lang="ru-RU" sz="3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песенок о культурно-гигиенических навыках: «Если утром дети умываются»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м/ф «Маша и Медведь»); </a:t>
            </a:r>
            <a:endParaRPr lang="ru-RU" sz="29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Лепка </a:t>
            </a:r>
            <a:r>
              <a:rPr lang="ru-RU" sz="3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«Мыло для кукол</a:t>
            </a:r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отражать простые предметы в лепке, учить лепить пальцами: выравнивание, сглаживание формы; развивать мелкую моторику;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исование </a:t>
            </a:r>
            <a:r>
              <a:rPr lang="ru-RU" sz="3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«Нарисуй расческу кукле Тане</a:t>
            </a:r>
            <a:r>
              <a:rPr lang="ru-RU" sz="35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9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Знакомить с предметами туалета и их назначением; учить рисовать предмет, состоящий из линий; воспитывать культурно-гигиенические навыки, желание всегда быть красивым, чистым, аккуратным.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8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1484784"/>
            <a:ext cx="5832648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Девиз проекта:</a:t>
            </a:r>
            <a:endParaRPr lang="ru-RU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здравствует мыло душистое,</a:t>
            </a:r>
            <a:b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полотенце пушистое,</a:t>
            </a:r>
            <a:b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зубной порошок,</a:t>
            </a:r>
            <a:b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густой гребешок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r"/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(Корней Чуковский)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6768752" cy="1008112"/>
          </a:xfrm>
        </p:spPr>
        <p:txBody>
          <a:bodyPr>
            <a:noAutofit/>
          </a:bodyPr>
          <a:lstStyle/>
          <a:p>
            <a:pPr lvl="0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ТВОРЧЕСКИЙ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4" cy="439248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результата проекта в виде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участие родителей в изготовлении книжек-малышек и иллюстрировании произведения </a:t>
            </a:r>
            <a:r>
              <a:rPr lang="ru-RU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К.Чуковского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«Мойдодыр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«Уроки </a:t>
            </a:r>
            <a:r>
              <a:rPr lang="ru-RU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Мойдодыра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личной гигиене;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детей овладевать основными гигиеническими навыками: чистить зубы; мыть правильно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руки;</a:t>
            </a:r>
            <a:endParaRPr lang="ru-RU" sz="2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 приобщать к здоровому образу жизни;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помогать друг другу;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</a:t>
            </a:r>
            <a:r>
              <a:rPr lang="ru-RU" sz="2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 чётким произношением звуков, слов.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60121"/>
            <a:ext cx="6923112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 </a:t>
            </a:r>
            <a:b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«Мойдодыр»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4973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сформированы умения правильно пользоваться мылом, аккуратно мыть руки и лицо; насухо вытираться после умывания, вешать полотенце на место, пользоваться расческой и носовым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платком;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Пополнилась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среда группы : литературой, загадками о предметах личной гигиены, настольными играми, атрибутами для сюжетно-ролевых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динамика формирования элементарных навыков поведения за столом во время приема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пищи;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потребностей у детей в соблюдении навыков гигиены и опрятности в повседневной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 уровень знаний у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вопросах формирования у детей кгн.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620688"/>
            <a:ext cx="6696744" cy="1668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 </a:t>
            </a:r>
            <a:endParaRPr lang="ru-RU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Гигиеническая культура столь же важна для человека, как и умение разговаривать, писать, читать. 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72816"/>
            <a:ext cx="8064896" cy="453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 – это лучший период для закрепления на всю жизнь привычки к чистоте и гигиене. Дошкольник может усвоить все гигиенические навыки, понять их важность, привыкнуть выполнять их правильно и быстро. Если эти навыки не закрепить в раннем возрасте, то в дальнейшем могут возникнуть определенные трудности.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Приобретённые в детстве гигиенические навыки становятся второй натурой человека, потребностью к чистоте.  Воспитание у детей навыков личной и общественной гигиены играет важнейшую роль в охране их здоровья, способствует правильному поведению в быту, в общественных местах.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счете, от знания и выполнения детьми необходимых гигиенических правил и норм поведения зависит не только их здоровье, но и здоровье других детей и взрослых.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повседневной работы с детьми необходимо стремиться к тому, чтобы выполнение правил личной гигиены стало для них естественным, а гигиенические навыки с возрастом постоянно совершенствовались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5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309634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достаточных знаний о личной гигиене, о предметах личной гигиены, о правилах поведения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пищи,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знаний о ценности здоровья.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491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302433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 – гигиенических навыков у детей младшего дошкольного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275040" cy="105152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осмыслению детьми необходимости соблюдения правил личной гигиены;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умения правильно пользоваться мылом, аккуратно мыть руки и лицо; насухо вытираться после умывания, вешать полотенце на место, пользоваться расчёской и носовым платком;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элементарные навыки поведения за столом: правильно пользоваться столовой и чайной ложками, салфеткой; не крошить хлеб, пережевывать пищу с закрытым ртом, не разговаривать с полным ртом;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Укрепить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между детским садом и семьёй в вопросах формирования у детей культурно-гигиенических навыков;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Обогатить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предметно-развивающую среду 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потребность у детей в соблюдении навыков гигиены и опрятности в повседневной жизни;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ценности здоровья; желания вести здоровый образ жизни;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желание выглядеть чистыми, аккуратными и опрятными;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71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5" y="1394152"/>
            <a:ext cx="4680521" cy="35247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младшей группы, воспитатель, помощник воспитателя,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воспитанников.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51719" y="1394152"/>
            <a:ext cx="4608513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endParaRPr lang="ru-RU" sz="3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5689" y="6344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 «Мойдодыр»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632848" cy="46085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по предметно-содержательной области: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интегрированный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доминирующей детской деятельности: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познавательно-игровой, творческий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участников: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длительности реализации: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</a:t>
            </a:r>
          </a:p>
          <a:p>
            <a:pPr algn="l"/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 координирования проекта: </a:t>
            </a: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</a:t>
            </a:r>
          </a:p>
          <a:p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07704" y="404664"/>
            <a:ext cx="6334472" cy="101054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20880" cy="424847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мотивационный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–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–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2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1301</Words>
  <Application>Microsoft Office PowerPoint</Application>
  <PresentationFormat>Экран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Тема Office</vt:lpstr>
      <vt:lpstr>Проект «Мойдодыр» 2 младшая группа</vt:lpstr>
      <vt:lpstr>Презентация PowerPoint</vt:lpstr>
      <vt:lpstr>Презентация PowerPoint</vt:lpstr>
      <vt:lpstr>Проблема:  Дети не имеют достаточных знаний о личной гигиене, о предметах личной гигиены, о правилах поведения  во время приема пищи, нет знаний о ценности здоровья.  </vt:lpstr>
      <vt:lpstr>Цель проекта:  Формирование культурно – гигиенических навыков у детей младшего дошкольного возраста.</vt:lpstr>
      <vt:lpstr>Задачи проекта:</vt:lpstr>
      <vt:lpstr> воспитанники второй младшей группы, воспитатель, помощник воспитателя, родители воспитанников. </vt:lpstr>
      <vt:lpstr>Паспорт проекта «Мойдодыр»</vt:lpstr>
      <vt:lpstr>Этапы проекта</vt:lpstr>
      <vt:lpstr>I этап - МОТИВАЦИОННЫЙ</vt:lpstr>
      <vt:lpstr>Взаимодействие с родителями по вовлечению в образовательный процесс </vt:lpstr>
      <vt:lpstr>Перспективное планирование:</vt:lpstr>
      <vt:lpstr>II этап – ПРОБЛЕМНО-ДЕЯТЕЛЬНОСТНЫЙ</vt:lpstr>
      <vt:lpstr>Социально-коммуникативное развитие </vt:lpstr>
      <vt:lpstr>Познавательное развитие</vt:lpstr>
      <vt:lpstr>Речевое развитие</vt:lpstr>
      <vt:lpstr>Презентация PowerPoint</vt:lpstr>
      <vt:lpstr>Физическое развитие</vt:lpstr>
      <vt:lpstr>Художественно-эстетическое развитие</vt:lpstr>
      <vt:lpstr>       III этап – ТВОРЧЕСКИЙ</vt:lpstr>
      <vt:lpstr>Задачи:</vt:lpstr>
      <vt:lpstr>Результаты проекта  «Мойдодыр»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Денис</cp:lastModifiedBy>
  <cp:revision>55</cp:revision>
  <dcterms:created xsi:type="dcterms:W3CDTF">2013-01-06T18:32:13Z</dcterms:created>
  <dcterms:modified xsi:type="dcterms:W3CDTF">2017-05-07T15:08:05Z</dcterms:modified>
</cp:coreProperties>
</file>